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0" r:id="rId2"/>
  </p:sldIdLst>
  <p:sldSz cx="15544800" cy="10058400"/>
  <p:notesSz cx="9296400" cy="7010400"/>
  <p:defaultTextStyle>
    <a:defPPr>
      <a:defRPr lang="en-US"/>
    </a:defPPr>
    <a:lvl1pPr marL="0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357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712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068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423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6780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137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19492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0848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clrMru>
    <a:srgbClr val="FBB243"/>
    <a:srgbClr val="D0A864"/>
    <a:srgbClr val="FFDFA1"/>
    <a:srgbClr val="FFC936"/>
    <a:srgbClr val="F0B237"/>
    <a:srgbClr val="FFB544"/>
    <a:srgbClr val="FF6600"/>
    <a:srgbClr val="FFD673"/>
    <a:srgbClr val="FBD270"/>
    <a:srgbClr val="F5CD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5017" autoAdjust="0"/>
  </p:normalViewPr>
  <p:slideViewPr>
    <p:cSldViewPr snapToObjects="1" showGuides="1">
      <p:cViewPr>
        <p:scale>
          <a:sx n="108" d="100"/>
          <a:sy n="108" d="100"/>
        </p:scale>
        <p:origin x="-224" y="-71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34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33BDBD-7EE3-F641-984A-0C1CAA0E38F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C97699-E5D6-624F-A638-19F2D168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0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FE7C60-C9E4-594D-A85E-EFEAF1A71D2A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16200" y="525463"/>
            <a:ext cx="40640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50EB7C-6B52-C244-9751-88D4D1979D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731357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462712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194068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925423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656780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388137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5119492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850848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3124624"/>
            <a:ext cx="13213080" cy="21560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1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2346963"/>
            <a:ext cx="13990320" cy="66380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402804"/>
            <a:ext cx="3497580" cy="85822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402804"/>
            <a:ext cx="10233660" cy="85822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229600" cy="8610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8686800" y="1219200"/>
            <a:ext cx="6553200" cy="8610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5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2346963"/>
            <a:ext cx="13990320" cy="6638079"/>
          </a:xfrm>
          <a:prstGeom prst="rect">
            <a:avLst/>
          </a:prstGeom>
        </p:spPr>
        <p:txBody>
          <a:bodyPr/>
          <a:lstStyle>
            <a:lvl1pPr>
              <a:buClr>
                <a:srgbClr val="D6AB2A"/>
              </a:buClr>
              <a:buFont typeface="Wingdings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6463456"/>
            <a:ext cx="13213080" cy="1997710"/>
          </a:xfrm>
          <a:prstGeom prst="rect">
            <a:avLst/>
          </a:prstGeo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4263183"/>
            <a:ext cx="13213080" cy="220027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3135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71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0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92542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65678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3881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511949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8508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346963"/>
            <a:ext cx="6865620" cy="6638079"/>
          </a:xfrm>
          <a:prstGeom prst="rect">
            <a:avLst/>
          </a:prstGeo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1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346963"/>
            <a:ext cx="6865620" cy="6638079"/>
          </a:xfrm>
          <a:prstGeom prst="rect">
            <a:avLst/>
          </a:prstGeo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1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1" y="2251501"/>
            <a:ext cx="6868320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00" b="1"/>
            </a:lvl1pPr>
            <a:lvl2pPr marL="731357" indent="0">
              <a:buNone/>
              <a:defRPr sz="3100" b="1"/>
            </a:lvl2pPr>
            <a:lvl3pPr marL="1462712" indent="0">
              <a:buNone/>
              <a:defRPr sz="2900" b="1"/>
            </a:lvl3pPr>
            <a:lvl4pPr marL="2194068" indent="0">
              <a:buNone/>
              <a:defRPr sz="2600" b="1"/>
            </a:lvl4pPr>
            <a:lvl5pPr marL="2925423" indent="0">
              <a:buNone/>
              <a:defRPr sz="2600" b="1"/>
            </a:lvl5pPr>
            <a:lvl6pPr marL="3656780" indent="0">
              <a:buNone/>
              <a:defRPr sz="2600" b="1"/>
            </a:lvl6pPr>
            <a:lvl7pPr marL="4388137" indent="0">
              <a:buNone/>
              <a:defRPr sz="2600" b="1"/>
            </a:lvl7pPr>
            <a:lvl8pPr marL="5119492" indent="0">
              <a:buNone/>
              <a:defRPr sz="2600" b="1"/>
            </a:lvl8pPr>
            <a:lvl9pPr marL="5850848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1" y="3189819"/>
            <a:ext cx="6868320" cy="5795222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  <a:lvl2pPr>
              <a:defRPr sz="31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7" y="2251501"/>
            <a:ext cx="6871018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00" b="1"/>
            </a:lvl1pPr>
            <a:lvl2pPr marL="731357" indent="0">
              <a:buNone/>
              <a:defRPr sz="3100" b="1"/>
            </a:lvl2pPr>
            <a:lvl3pPr marL="1462712" indent="0">
              <a:buNone/>
              <a:defRPr sz="2900" b="1"/>
            </a:lvl3pPr>
            <a:lvl4pPr marL="2194068" indent="0">
              <a:buNone/>
              <a:defRPr sz="2600" b="1"/>
            </a:lvl4pPr>
            <a:lvl5pPr marL="2925423" indent="0">
              <a:buNone/>
              <a:defRPr sz="2600" b="1"/>
            </a:lvl5pPr>
            <a:lvl6pPr marL="3656780" indent="0">
              <a:buNone/>
              <a:defRPr sz="2600" b="1"/>
            </a:lvl6pPr>
            <a:lvl7pPr marL="4388137" indent="0">
              <a:buNone/>
              <a:defRPr sz="2600" b="1"/>
            </a:lvl7pPr>
            <a:lvl8pPr marL="5119492" indent="0">
              <a:buNone/>
              <a:defRPr sz="2600" b="1"/>
            </a:lvl8pPr>
            <a:lvl9pPr marL="5850848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7" y="3189819"/>
            <a:ext cx="6871018" cy="5795222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  <a:lvl2pPr>
              <a:defRPr sz="31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4" y="400475"/>
            <a:ext cx="5114132" cy="1704340"/>
          </a:xfrm>
          <a:prstGeom prst="rect">
            <a:avLst/>
          </a:prstGeo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4"/>
            <a:ext cx="8689975" cy="8584567"/>
          </a:xfrm>
          <a:prstGeom prst="rect">
            <a:avLst/>
          </a:prstGeom>
        </p:spPr>
        <p:txBody>
          <a:bodyPr/>
          <a:lstStyle>
            <a:lvl1pPr>
              <a:defRPr sz="5200"/>
            </a:lvl1pPr>
            <a:lvl2pPr>
              <a:defRPr sz="4600"/>
            </a:lvl2pPr>
            <a:lvl3pPr>
              <a:defRPr sz="39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4" y="2104815"/>
            <a:ext cx="5114132" cy="6880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/>
            </a:lvl1pPr>
            <a:lvl2pPr marL="731357" indent="0">
              <a:buNone/>
              <a:defRPr sz="1800"/>
            </a:lvl2pPr>
            <a:lvl3pPr marL="1462712" indent="0">
              <a:buNone/>
              <a:defRPr sz="1700"/>
            </a:lvl3pPr>
            <a:lvl4pPr marL="2194068" indent="0">
              <a:buNone/>
              <a:defRPr sz="1600"/>
            </a:lvl4pPr>
            <a:lvl5pPr marL="2925423" indent="0">
              <a:buNone/>
              <a:defRPr sz="1600"/>
            </a:lvl5pPr>
            <a:lvl6pPr marL="3656780" indent="0">
              <a:buNone/>
              <a:defRPr sz="1600"/>
            </a:lvl6pPr>
            <a:lvl7pPr marL="4388137" indent="0">
              <a:buNone/>
              <a:defRPr sz="1600"/>
            </a:lvl7pPr>
            <a:lvl8pPr marL="5119492" indent="0">
              <a:buNone/>
              <a:defRPr sz="1600"/>
            </a:lvl8pPr>
            <a:lvl9pPr marL="585084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2"/>
            <a:ext cx="9326880" cy="831217"/>
          </a:xfrm>
          <a:prstGeom prst="rect">
            <a:avLst/>
          </a:prstGeo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00"/>
            </a:lvl1pPr>
            <a:lvl2pPr marL="731357" indent="0">
              <a:buNone/>
              <a:defRPr sz="4600"/>
            </a:lvl2pPr>
            <a:lvl3pPr marL="1462712" indent="0">
              <a:buNone/>
              <a:defRPr sz="3900"/>
            </a:lvl3pPr>
            <a:lvl4pPr marL="2194068" indent="0">
              <a:buNone/>
              <a:defRPr sz="3100"/>
            </a:lvl4pPr>
            <a:lvl5pPr marL="2925423" indent="0">
              <a:buNone/>
              <a:defRPr sz="3100"/>
            </a:lvl5pPr>
            <a:lvl6pPr marL="3656780" indent="0">
              <a:buNone/>
              <a:defRPr sz="3100"/>
            </a:lvl6pPr>
            <a:lvl7pPr marL="4388137" indent="0">
              <a:buNone/>
              <a:defRPr sz="3100"/>
            </a:lvl7pPr>
            <a:lvl8pPr marL="5119492" indent="0">
              <a:buNone/>
              <a:defRPr sz="3100"/>
            </a:lvl8pPr>
            <a:lvl9pPr marL="5850848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8"/>
            <a:ext cx="9326880" cy="1180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/>
            </a:lvl1pPr>
            <a:lvl2pPr marL="731357" indent="0">
              <a:buNone/>
              <a:defRPr sz="1800"/>
            </a:lvl2pPr>
            <a:lvl3pPr marL="1462712" indent="0">
              <a:buNone/>
              <a:defRPr sz="1700"/>
            </a:lvl3pPr>
            <a:lvl4pPr marL="2194068" indent="0">
              <a:buNone/>
              <a:defRPr sz="1600"/>
            </a:lvl4pPr>
            <a:lvl5pPr marL="2925423" indent="0">
              <a:buNone/>
              <a:defRPr sz="1600"/>
            </a:lvl5pPr>
            <a:lvl6pPr marL="3656780" indent="0">
              <a:buNone/>
              <a:defRPr sz="1600"/>
            </a:lvl6pPr>
            <a:lvl7pPr marL="4388137" indent="0">
              <a:buNone/>
              <a:defRPr sz="1600"/>
            </a:lvl7pPr>
            <a:lvl8pPr marL="5119492" indent="0">
              <a:buNone/>
              <a:defRPr sz="1600"/>
            </a:lvl8pPr>
            <a:lvl9pPr marL="585084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731357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17" indent="-548517" algn="l" defTabSz="731357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454" indent="-457097" algn="l" defTabSz="731357" rtl="0" eaLnBrk="1" latinLnBrk="0" hangingPunct="1">
        <a:spcBef>
          <a:spcPct val="20000"/>
        </a:spcBef>
        <a:buFont typeface="Arial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391" indent="-365679" algn="l" defTabSz="731357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59746" indent="-365679" algn="l" defTabSz="731357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102" indent="-365679" algn="l" defTabSz="731357" rtl="0" eaLnBrk="1" latinLnBrk="0" hangingPunct="1">
        <a:spcBef>
          <a:spcPct val="20000"/>
        </a:spcBef>
        <a:buFont typeface="Arial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022457" indent="-365679" algn="l" defTabSz="731357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53814" indent="-365679" algn="l" defTabSz="731357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169" indent="-365679" algn="l" defTabSz="731357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16525" indent="-365679" algn="l" defTabSz="731357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57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712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068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423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6780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137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9492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0848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84"/>
          <p:cNvSpPr txBox="1">
            <a:spLocks noChangeArrowheads="1"/>
          </p:cNvSpPr>
          <p:nvPr/>
        </p:nvSpPr>
        <p:spPr bwMode="auto">
          <a:xfrm>
            <a:off x="140456" y="228601"/>
            <a:ext cx="8241544" cy="762001"/>
          </a:xfrm>
          <a:prstGeom prst="rect">
            <a:avLst/>
          </a:prstGeom>
          <a:solidFill>
            <a:schemeClr val="accent3"/>
          </a:solidFill>
          <a:ln w="57150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ctr">
            <a:prstTxWarp prst="textNoShape">
              <a:avLst/>
            </a:prstTxWarp>
            <a:noAutofit/>
          </a:bodyPr>
          <a:lstStyle/>
          <a:p>
            <a:pPr marL="50663" indent="-5335" algn="ctr" defTabSz="1462988">
              <a:defRPr/>
            </a:pPr>
            <a:r>
              <a:rPr lang="en-US" sz="4000" i="1" dirty="0" smtClean="0">
                <a:solidFill>
                  <a:schemeClr val="bg1"/>
                </a:solidFill>
                <a:latin typeface="Helvetica"/>
                <a:ea typeface="Arial" pitchFamily="-109" charset="0"/>
                <a:cs typeface="Helvetica"/>
              </a:rPr>
              <a:t>Title</a:t>
            </a:r>
            <a:endParaRPr lang="en-US" sz="4000" i="1" dirty="0">
              <a:solidFill>
                <a:schemeClr val="bg1"/>
              </a:solidFill>
              <a:latin typeface="Helvetica"/>
              <a:ea typeface="Arial" pitchFamily="-109" charset="0"/>
              <a:cs typeface="Helvetica"/>
            </a:endParaRPr>
          </a:p>
        </p:txBody>
      </p:sp>
      <p:sp>
        <p:nvSpPr>
          <p:cNvPr id="55" name="Text Box 84"/>
          <p:cNvSpPr txBox="1">
            <a:spLocks noChangeArrowheads="1"/>
          </p:cNvSpPr>
          <p:nvPr/>
        </p:nvSpPr>
        <p:spPr bwMode="auto">
          <a:xfrm>
            <a:off x="8686801" y="228603"/>
            <a:ext cx="6553199" cy="762000"/>
          </a:xfrm>
          <a:prstGeom prst="rect">
            <a:avLst/>
          </a:prstGeom>
          <a:solidFill>
            <a:srgbClr val="504539"/>
          </a:solidFill>
          <a:ln w="57150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ctr">
            <a:prstTxWarp prst="textNoShape">
              <a:avLst/>
            </a:prstTxWarp>
            <a:noAutofit/>
          </a:bodyPr>
          <a:lstStyle/>
          <a:p>
            <a:pPr marL="50663" indent="-5335" algn="ctr" defTabSz="1462988">
              <a:defRPr/>
            </a:pPr>
            <a:r>
              <a:rPr lang="en-US" sz="2400" dirty="0" smtClean="0">
                <a:solidFill>
                  <a:srgbClr val="FFFFFF"/>
                </a:solidFill>
                <a:latin typeface="Helvetica"/>
                <a:ea typeface="Arial" pitchFamily="-109" charset="0"/>
                <a:cs typeface="Helvetica"/>
              </a:rPr>
              <a:t>Sample / Excerpt / Synopsis</a:t>
            </a:r>
            <a:endParaRPr lang="en-US" sz="2400" dirty="0">
              <a:solidFill>
                <a:srgbClr val="FFFFFF"/>
              </a:solidFill>
              <a:latin typeface="Helvetica"/>
              <a:ea typeface="Arial" pitchFamily="-109" charset="0"/>
              <a:cs typeface="Helvetic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456" y="4495800"/>
            <a:ext cx="2526544" cy="16764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12634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lccsupport</dc:creator>
  <cp:lastModifiedBy>Leeann Hunter</cp:lastModifiedBy>
  <cp:revision>225</cp:revision>
  <cp:lastPrinted>2010-01-13T13:28:47Z</cp:lastPrinted>
  <dcterms:created xsi:type="dcterms:W3CDTF">2011-02-28T18:00:14Z</dcterms:created>
  <dcterms:modified xsi:type="dcterms:W3CDTF">2016-04-27T21:21:16Z</dcterms:modified>
</cp:coreProperties>
</file>