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70" r:id="rId2"/>
  </p:sldIdLst>
  <p:sldSz cx="15544800" cy="10058400"/>
  <p:notesSz cx="9296400" cy="7010400"/>
  <p:defaultTextStyle>
    <a:defPPr>
      <a:defRPr lang="en-US"/>
    </a:defPPr>
    <a:lvl1pPr marL="0" algn="l" defTabSz="73135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1357" algn="l" defTabSz="73135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62712" algn="l" defTabSz="73135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94068" algn="l" defTabSz="73135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25423" algn="l" defTabSz="73135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56780" algn="l" defTabSz="73135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88137" algn="l" defTabSz="73135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19492" algn="l" defTabSz="73135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50848" algn="l" defTabSz="73135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 scaleToFitPaper="1"/>
  <p:clrMru>
    <a:srgbClr val="FBB243"/>
    <a:srgbClr val="D0A864"/>
    <a:srgbClr val="FFDFA1"/>
    <a:srgbClr val="FFC936"/>
    <a:srgbClr val="F0B237"/>
    <a:srgbClr val="FFB544"/>
    <a:srgbClr val="FF6600"/>
    <a:srgbClr val="FFD673"/>
    <a:srgbClr val="FBD270"/>
    <a:srgbClr val="F5CD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5017" autoAdjust="0"/>
  </p:normalViewPr>
  <p:slideViewPr>
    <p:cSldViewPr snapToObjects="1" showGuides="1">
      <p:cViewPr>
        <p:scale>
          <a:sx n="108" d="100"/>
          <a:sy n="108" d="100"/>
        </p:scale>
        <p:origin x="-224" y="-712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345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F33BDBD-7EE3-F641-984A-0C1CAA0E38F9}" type="datetimeFigureOut">
              <a:rPr lang="en-US" smtClean="0"/>
              <a:pPr/>
              <a:t>4/27/16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9C97699-E5D6-624F-A638-19F2D16805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8907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FFE7C60-C9E4-594D-A85E-EFEAF1A71D2A}" type="datetimeFigureOut">
              <a:rPr lang="en-US" smtClean="0"/>
              <a:pPr/>
              <a:t>4/27/16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16200" y="525463"/>
            <a:ext cx="40640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B50EB7C-6B52-C244-9751-88D4D1979D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31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731357" algn="l" defTabSz="731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1462712" algn="l" defTabSz="731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2194068" algn="l" defTabSz="731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2925423" algn="l" defTabSz="731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3656780" algn="l" defTabSz="731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4388137" algn="l" defTabSz="731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5119492" algn="l" defTabSz="731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5850848" algn="l" defTabSz="731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5860" y="3124624"/>
            <a:ext cx="13213080" cy="215603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1720" y="5699760"/>
            <a:ext cx="10881360" cy="257048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1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627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940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25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567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881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194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50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77240" y="9322649"/>
            <a:ext cx="3627120" cy="535517"/>
          </a:xfrm>
          <a:prstGeom prst="rect">
            <a:avLst/>
          </a:prstGeom>
        </p:spPr>
        <p:txBody>
          <a:bodyPr/>
          <a:lstStyle/>
          <a:p>
            <a:fld id="{AB7E3EB6-8886-CA49-A5C2-9A44CB8A3CA2}" type="datetimeFigureOut">
              <a:rPr lang="en-US" smtClean="0"/>
              <a:pPr/>
              <a:t>4/27/16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11140" y="9322649"/>
            <a:ext cx="4922520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40440" y="9322649"/>
            <a:ext cx="3627120" cy="535517"/>
          </a:xfrm>
          <a:prstGeom prst="rect">
            <a:avLst/>
          </a:prstGeom>
        </p:spPr>
        <p:txBody>
          <a:bodyPr/>
          <a:lstStyle/>
          <a:p>
            <a:fld id="{D0467688-5AE2-AC49-AD69-31A7BC048B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02802"/>
            <a:ext cx="13990320" cy="1676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7240" y="2346963"/>
            <a:ext cx="13990320" cy="663807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77240" y="9322649"/>
            <a:ext cx="3627120" cy="535517"/>
          </a:xfrm>
          <a:prstGeom prst="rect">
            <a:avLst/>
          </a:prstGeom>
        </p:spPr>
        <p:txBody>
          <a:bodyPr/>
          <a:lstStyle/>
          <a:p>
            <a:fld id="{AB7E3EB6-8886-CA49-A5C2-9A44CB8A3CA2}" type="datetimeFigureOut">
              <a:rPr lang="en-US" smtClean="0"/>
              <a:pPr/>
              <a:t>4/27/16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11140" y="9322649"/>
            <a:ext cx="4922520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40440" y="9322649"/>
            <a:ext cx="3627120" cy="535517"/>
          </a:xfrm>
          <a:prstGeom prst="rect">
            <a:avLst/>
          </a:prstGeom>
        </p:spPr>
        <p:txBody>
          <a:bodyPr/>
          <a:lstStyle/>
          <a:p>
            <a:fld id="{D0467688-5AE2-AC49-AD69-31A7BC048B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269980" y="402804"/>
            <a:ext cx="3497580" cy="858223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7240" y="402804"/>
            <a:ext cx="10233660" cy="858223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77240" y="9322649"/>
            <a:ext cx="3627120" cy="535517"/>
          </a:xfrm>
          <a:prstGeom prst="rect">
            <a:avLst/>
          </a:prstGeom>
        </p:spPr>
        <p:txBody>
          <a:bodyPr/>
          <a:lstStyle/>
          <a:p>
            <a:fld id="{AB7E3EB6-8886-CA49-A5C2-9A44CB8A3CA2}" type="datetimeFigureOut">
              <a:rPr lang="en-US" smtClean="0"/>
              <a:pPr/>
              <a:t>4/27/16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11140" y="9322649"/>
            <a:ext cx="4922520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40440" y="9322649"/>
            <a:ext cx="3627120" cy="535517"/>
          </a:xfrm>
          <a:prstGeom prst="rect">
            <a:avLst/>
          </a:prstGeom>
        </p:spPr>
        <p:txBody>
          <a:bodyPr/>
          <a:lstStyle/>
          <a:p>
            <a:fld id="{D0467688-5AE2-AC49-AD69-31A7BC048B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52400" y="1219200"/>
            <a:ext cx="8229600" cy="86106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>
          <a:xfrm>
            <a:off x="8686800" y="1219200"/>
            <a:ext cx="6553200" cy="86106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256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02802"/>
            <a:ext cx="13990320" cy="1676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240" y="2346963"/>
            <a:ext cx="13990320" cy="6638079"/>
          </a:xfrm>
          <a:prstGeom prst="rect">
            <a:avLst/>
          </a:prstGeom>
        </p:spPr>
        <p:txBody>
          <a:bodyPr/>
          <a:lstStyle>
            <a:lvl1pPr>
              <a:buClr>
                <a:srgbClr val="D6AB2A"/>
              </a:buClr>
              <a:buFont typeface="Wingdings" charset="2"/>
              <a:buChar char="§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77240" y="9322649"/>
            <a:ext cx="3627120" cy="535517"/>
          </a:xfrm>
          <a:prstGeom prst="rect">
            <a:avLst/>
          </a:prstGeom>
        </p:spPr>
        <p:txBody>
          <a:bodyPr/>
          <a:lstStyle/>
          <a:p>
            <a:fld id="{AB7E3EB6-8886-CA49-A5C2-9A44CB8A3CA2}" type="datetimeFigureOut">
              <a:rPr lang="en-US" smtClean="0"/>
              <a:pPr/>
              <a:t>4/27/16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11140" y="9322649"/>
            <a:ext cx="4922520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40440" y="9322649"/>
            <a:ext cx="3627120" cy="535517"/>
          </a:xfrm>
          <a:prstGeom prst="rect">
            <a:avLst/>
          </a:prstGeom>
        </p:spPr>
        <p:txBody>
          <a:bodyPr/>
          <a:lstStyle/>
          <a:p>
            <a:fld id="{D0467688-5AE2-AC49-AD69-31A7BC048B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932" y="6463456"/>
            <a:ext cx="13213080" cy="1997710"/>
          </a:xfrm>
          <a:prstGeom prst="rect">
            <a:avLst/>
          </a:prstGeo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7932" y="4263183"/>
            <a:ext cx="13213080" cy="220027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1pPr>
            <a:lvl2pPr marL="731357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62712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19406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92542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65678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38813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511949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85084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77240" y="9322649"/>
            <a:ext cx="3627120" cy="535517"/>
          </a:xfrm>
          <a:prstGeom prst="rect">
            <a:avLst/>
          </a:prstGeom>
        </p:spPr>
        <p:txBody>
          <a:bodyPr/>
          <a:lstStyle/>
          <a:p>
            <a:fld id="{AB7E3EB6-8886-CA49-A5C2-9A44CB8A3CA2}" type="datetimeFigureOut">
              <a:rPr lang="en-US" smtClean="0"/>
              <a:pPr/>
              <a:t>4/27/16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11140" y="9322649"/>
            <a:ext cx="4922520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40440" y="9322649"/>
            <a:ext cx="3627120" cy="535517"/>
          </a:xfrm>
          <a:prstGeom prst="rect">
            <a:avLst/>
          </a:prstGeom>
        </p:spPr>
        <p:txBody>
          <a:bodyPr/>
          <a:lstStyle/>
          <a:p>
            <a:fld id="{D0467688-5AE2-AC49-AD69-31A7BC048B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02802"/>
            <a:ext cx="13990320" cy="1676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7240" y="2346963"/>
            <a:ext cx="6865620" cy="6638079"/>
          </a:xfrm>
          <a:prstGeom prst="rect">
            <a:avLst/>
          </a:prstGeom>
        </p:spPr>
        <p:txBody>
          <a:bodyPr/>
          <a:lstStyle>
            <a:lvl1pPr>
              <a:defRPr sz="4600"/>
            </a:lvl1pPr>
            <a:lvl2pPr>
              <a:defRPr sz="3900"/>
            </a:lvl2pPr>
            <a:lvl3pPr>
              <a:defRPr sz="31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01940" y="2346963"/>
            <a:ext cx="6865620" cy="6638079"/>
          </a:xfrm>
          <a:prstGeom prst="rect">
            <a:avLst/>
          </a:prstGeom>
        </p:spPr>
        <p:txBody>
          <a:bodyPr/>
          <a:lstStyle>
            <a:lvl1pPr>
              <a:defRPr sz="4600"/>
            </a:lvl1pPr>
            <a:lvl2pPr>
              <a:defRPr sz="3900"/>
            </a:lvl2pPr>
            <a:lvl3pPr>
              <a:defRPr sz="31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7240" y="9322649"/>
            <a:ext cx="3627120" cy="535517"/>
          </a:xfrm>
          <a:prstGeom prst="rect">
            <a:avLst/>
          </a:prstGeom>
        </p:spPr>
        <p:txBody>
          <a:bodyPr/>
          <a:lstStyle/>
          <a:p>
            <a:fld id="{AB7E3EB6-8886-CA49-A5C2-9A44CB8A3CA2}" type="datetimeFigureOut">
              <a:rPr lang="en-US" smtClean="0"/>
              <a:pPr/>
              <a:t>4/27/16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11140" y="9322649"/>
            <a:ext cx="4922520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40440" y="9322649"/>
            <a:ext cx="3627120" cy="535517"/>
          </a:xfrm>
          <a:prstGeom prst="rect">
            <a:avLst/>
          </a:prstGeom>
        </p:spPr>
        <p:txBody>
          <a:bodyPr/>
          <a:lstStyle/>
          <a:p>
            <a:fld id="{D0467688-5AE2-AC49-AD69-31A7BC048B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02802"/>
            <a:ext cx="13990320" cy="1676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1" y="2251501"/>
            <a:ext cx="6868320" cy="93831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900" b="1"/>
            </a:lvl1pPr>
            <a:lvl2pPr marL="731357" indent="0">
              <a:buNone/>
              <a:defRPr sz="3100" b="1"/>
            </a:lvl2pPr>
            <a:lvl3pPr marL="1462712" indent="0">
              <a:buNone/>
              <a:defRPr sz="2900" b="1"/>
            </a:lvl3pPr>
            <a:lvl4pPr marL="2194068" indent="0">
              <a:buNone/>
              <a:defRPr sz="2600" b="1"/>
            </a:lvl4pPr>
            <a:lvl5pPr marL="2925423" indent="0">
              <a:buNone/>
              <a:defRPr sz="2600" b="1"/>
            </a:lvl5pPr>
            <a:lvl6pPr marL="3656780" indent="0">
              <a:buNone/>
              <a:defRPr sz="2600" b="1"/>
            </a:lvl6pPr>
            <a:lvl7pPr marL="4388137" indent="0">
              <a:buNone/>
              <a:defRPr sz="2600" b="1"/>
            </a:lvl7pPr>
            <a:lvl8pPr marL="5119492" indent="0">
              <a:buNone/>
              <a:defRPr sz="2600" b="1"/>
            </a:lvl8pPr>
            <a:lvl9pPr marL="5850848" indent="0">
              <a:buNone/>
              <a:defRPr sz="2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1" y="3189819"/>
            <a:ext cx="6868320" cy="5795222"/>
          </a:xfrm>
          <a:prstGeom prst="rect">
            <a:avLst/>
          </a:prstGeom>
        </p:spPr>
        <p:txBody>
          <a:bodyPr/>
          <a:lstStyle>
            <a:lvl1pPr>
              <a:defRPr sz="3900"/>
            </a:lvl1pPr>
            <a:lvl2pPr>
              <a:defRPr sz="31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96547" y="2251501"/>
            <a:ext cx="6871018" cy="93831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900" b="1"/>
            </a:lvl1pPr>
            <a:lvl2pPr marL="731357" indent="0">
              <a:buNone/>
              <a:defRPr sz="3100" b="1"/>
            </a:lvl2pPr>
            <a:lvl3pPr marL="1462712" indent="0">
              <a:buNone/>
              <a:defRPr sz="2900" b="1"/>
            </a:lvl3pPr>
            <a:lvl4pPr marL="2194068" indent="0">
              <a:buNone/>
              <a:defRPr sz="2600" b="1"/>
            </a:lvl4pPr>
            <a:lvl5pPr marL="2925423" indent="0">
              <a:buNone/>
              <a:defRPr sz="2600" b="1"/>
            </a:lvl5pPr>
            <a:lvl6pPr marL="3656780" indent="0">
              <a:buNone/>
              <a:defRPr sz="2600" b="1"/>
            </a:lvl6pPr>
            <a:lvl7pPr marL="4388137" indent="0">
              <a:buNone/>
              <a:defRPr sz="2600" b="1"/>
            </a:lvl7pPr>
            <a:lvl8pPr marL="5119492" indent="0">
              <a:buNone/>
              <a:defRPr sz="2600" b="1"/>
            </a:lvl8pPr>
            <a:lvl9pPr marL="5850848" indent="0">
              <a:buNone/>
              <a:defRPr sz="2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96547" y="3189819"/>
            <a:ext cx="6871018" cy="5795222"/>
          </a:xfrm>
          <a:prstGeom prst="rect">
            <a:avLst/>
          </a:prstGeom>
        </p:spPr>
        <p:txBody>
          <a:bodyPr/>
          <a:lstStyle>
            <a:lvl1pPr>
              <a:defRPr sz="3900"/>
            </a:lvl1pPr>
            <a:lvl2pPr>
              <a:defRPr sz="31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77240" y="9322649"/>
            <a:ext cx="3627120" cy="535517"/>
          </a:xfrm>
          <a:prstGeom prst="rect">
            <a:avLst/>
          </a:prstGeom>
        </p:spPr>
        <p:txBody>
          <a:bodyPr/>
          <a:lstStyle/>
          <a:p>
            <a:fld id="{AB7E3EB6-8886-CA49-A5C2-9A44CB8A3CA2}" type="datetimeFigureOut">
              <a:rPr lang="en-US" smtClean="0"/>
              <a:pPr/>
              <a:t>4/27/16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311140" y="9322649"/>
            <a:ext cx="4922520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140440" y="9322649"/>
            <a:ext cx="3627120" cy="535517"/>
          </a:xfrm>
          <a:prstGeom prst="rect">
            <a:avLst/>
          </a:prstGeom>
        </p:spPr>
        <p:txBody>
          <a:bodyPr/>
          <a:lstStyle/>
          <a:p>
            <a:fld id="{D0467688-5AE2-AC49-AD69-31A7BC048B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02802"/>
            <a:ext cx="13990320" cy="1676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77240" y="9322649"/>
            <a:ext cx="3627120" cy="535517"/>
          </a:xfrm>
          <a:prstGeom prst="rect">
            <a:avLst/>
          </a:prstGeom>
        </p:spPr>
        <p:txBody>
          <a:bodyPr/>
          <a:lstStyle/>
          <a:p>
            <a:fld id="{AB7E3EB6-8886-CA49-A5C2-9A44CB8A3CA2}" type="datetimeFigureOut">
              <a:rPr lang="en-US" smtClean="0"/>
              <a:pPr/>
              <a:t>4/27/16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311140" y="9322649"/>
            <a:ext cx="4922520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140440" y="9322649"/>
            <a:ext cx="3627120" cy="535517"/>
          </a:xfrm>
          <a:prstGeom prst="rect">
            <a:avLst/>
          </a:prstGeom>
        </p:spPr>
        <p:txBody>
          <a:bodyPr/>
          <a:lstStyle/>
          <a:p>
            <a:fld id="{D0467688-5AE2-AC49-AD69-31A7BC048B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77240" y="9322649"/>
            <a:ext cx="3627120" cy="535517"/>
          </a:xfrm>
          <a:prstGeom prst="rect">
            <a:avLst/>
          </a:prstGeom>
        </p:spPr>
        <p:txBody>
          <a:bodyPr/>
          <a:lstStyle/>
          <a:p>
            <a:fld id="{AB7E3EB6-8886-CA49-A5C2-9A44CB8A3CA2}" type="datetimeFigureOut">
              <a:rPr lang="en-US" smtClean="0"/>
              <a:pPr/>
              <a:t>4/27/16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311140" y="9322649"/>
            <a:ext cx="4922520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140440" y="9322649"/>
            <a:ext cx="3627120" cy="535517"/>
          </a:xfrm>
          <a:prstGeom prst="rect">
            <a:avLst/>
          </a:prstGeom>
        </p:spPr>
        <p:txBody>
          <a:bodyPr/>
          <a:lstStyle/>
          <a:p>
            <a:fld id="{D0467688-5AE2-AC49-AD69-31A7BC048B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4" y="400475"/>
            <a:ext cx="5114132" cy="1704340"/>
          </a:xfrm>
          <a:prstGeom prst="rect">
            <a:avLst/>
          </a:prstGeo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7586" y="400474"/>
            <a:ext cx="8689975" cy="8584567"/>
          </a:xfrm>
          <a:prstGeom prst="rect">
            <a:avLst/>
          </a:prstGeom>
        </p:spPr>
        <p:txBody>
          <a:bodyPr/>
          <a:lstStyle>
            <a:lvl1pPr>
              <a:defRPr sz="5200"/>
            </a:lvl1pPr>
            <a:lvl2pPr>
              <a:defRPr sz="4600"/>
            </a:lvl2pPr>
            <a:lvl3pPr>
              <a:defRPr sz="39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4" y="2104815"/>
            <a:ext cx="5114132" cy="68802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/>
            </a:lvl1pPr>
            <a:lvl2pPr marL="731357" indent="0">
              <a:buNone/>
              <a:defRPr sz="1800"/>
            </a:lvl2pPr>
            <a:lvl3pPr marL="1462712" indent="0">
              <a:buNone/>
              <a:defRPr sz="1700"/>
            </a:lvl3pPr>
            <a:lvl4pPr marL="2194068" indent="0">
              <a:buNone/>
              <a:defRPr sz="1600"/>
            </a:lvl4pPr>
            <a:lvl5pPr marL="2925423" indent="0">
              <a:buNone/>
              <a:defRPr sz="1600"/>
            </a:lvl5pPr>
            <a:lvl6pPr marL="3656780" indent="0">
              <a:buNone/>
              <a:defRPr sz="1600"/>
            </a:lvl6pPr>
            <a:lvl7pPr marL="4388137" indent="0">
              <a:buNone/>
              <a:defRPr sz="1600"/>
            </a:lvl7pPr>
            <a:lvl8pPr marL="5119492" indent="0">
              <a:buNone/>
              <a:defRPr sz="1600"/>
            </a:lvl8pPr>
            <a:lvl9pPr marL="5850848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7240" y="9322649"/>
            <a:ext cx="3627120" cy="535517"/>
          </a:xfrm>
          <a:prstGeom prst="rect">
            <a:avLst/>
          </a:prstGeom>
        </p:spPr>
        <p:txBody>
          <a:bodyPr/>
          <a:lstStyle/>
          <a:p>
            <a:fld id="{AB7E3EB6-8886-CA49-A5C2-9A44CB8A3CA2}" type="datetimeFigureOut">
              <a:rPr lang="en-US" smtClean="0"/>
              <a:pPr/>
              <a:t>4/27/16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11140" y="9322649"/>
            <a:ext cx="4922520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40440" y="9322649"/>
            <a:ext cx="3627120" cy="535517"/>
          </a:xfrm>
          <a:prstGeom prst="rect">
            <a:avLst/>
          </a:prstGeom>
        </p:spPr>
        <p:txBody>
          <a:bodyPr/>
          <a:lstStyle/>
          <a:p>
            <a:fld id="{D0467688-5AE2-AC49-AD69-31A7BC048B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6890" y="7040882"/>
            <a:ext cx="9326880" cy="831217"/>
          </a:xfrm>
          <a:prstGeom prst="rect">
            <a:avLst/>
          </a:prstGeo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6890" y="898737"/>
            <a:ext cx="9326880" cy="60350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200"/>
            </a:lvl1pPr>
            <a:lvl2pPr marL="731357" indent="0">
              <a:buNone/>
              <a:defRPr sz="4600"/>
            </a:lvl2pPr>
            <a:lvl3pPr marL="1462712" indent="0">
              <a:buNone/>
              <a:defRPr sz="3900"/>
            </a:lvl3pPr>
            <a:lvl4pPr marL="2194068" indent="0">
              <a:buNone/>
              <a:defRPr sz="3100"/>
            </a:lvl4pPr>
            <a:lvl5pPr marL="2925423" indent="0">
              <a:buNone/>
              <a:defRPr sz="3100"/>
            </a:lvl5pPr>
            <a:lvl6pPr marL="3656780" indent="0">
              <a:buNone/>
              <a:defRPr sz="3100"/>
            </a:lvl6pPr>
            <a:lvl7pPr marL="4388137" indent="0">
              <a:buNone/>
              <a:defRPr sz="3100"/>
            </a:lvl7pPr>
            <a:lvl8pPr marL="5119492" indent="0">
              <a:buNone/>
              <a:defRPr sz="3100"/>
            </a:lvl8pPr>
            <a:lvl9pPr marL="5850848" indent="0">
              <a:buNone/>
              <a:defRPr sz="3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6890" y="7872098"/>
            <a:ext cx="9326880" cy="11804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/>
            </a:lvl1pPr>
            <a:lvl2pPr marL="731357" indent="0">
              <a:buNone/>
              <a:defRPr sz="1800"/>
            </a:lvl2pPr>
            <a:lvl3pPr marL="1462712" indent="0">
              <a:buNone/>
              <a:defRPr sz="1700"/>
            </a:lvl3pPr>
            <a:lvl4pPr marL="2194068" indent="0">
              <a:buNone/>
              <a:defRPr sz="1600"/>
            </a:lvl4pPr>
            <a:lvl5pPr marL="2925423" indent="0">
              <a:buNone/>
              <a:defRPr sz="1600"/>
            </a:lvl5pPr>
            <a:lvl6pPr marL="3656780" indent="0">
              <a:buNone/>
              <a:defRPr sz="1600"/>
            </a:lvl6pPr>
            <a:lvl7pPr marL="4388137" indent="0">
              <a:buNone/>
              <a:defRPr sz="1600"/>
            </a:lvl7pPr>
            <a:lvl8pPr marL="5119492" indent="0">
              <a:buNone/>
              <a:defRPr sz="1600"/>
            </a:lvl8pPr>
            <a:lvl9pPr marL="5850848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7240" y="9322649"/>
            <a:ext cx="3627120" cy="535517"/>
          </a:xfrm>
          <a:prstGeom prst="rect">
            <a:avLst/>
          </a:prstGeom>
        </p:spPr>
        <p:txBody>
          <a:bodyPr/>
          <a:lstStyle/>
          <a:p>
            <a:fld id="{AB7E3EB6-8886-CA49-A5C2-9A44CB8A3CA2}" type="datetimeFigureOut">
              <a:rPr lang="en-US" smtClean="0"/>
              <a:pPr/>
              <a:t>4/27/16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11140" y="9322649"/>
            <a:ext cx="4922520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40440" y="9322649"/>
            <a:ext cx="3627120" cy="535517"/>
          </a:xfrm>
          <a:prstGeom prst="rect">
            <a:avLst/>
          </a:prstGeom>
        </p:spPr>
        <p:txBody>
          <a:bodyPr/>
          <a:lstStyle/>
          <a:p>
            <a:fld id="{D0467688-5AE2-AC49-AD69-31A7BC048B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731357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517" indent="-548517" algn="l" defTabSz="731357" rtl="0" eaLnBrk="1" latinLnBrk="0" hangingPunct="1">
        <a:spcBef>
          <a:spcPct val="20000"/>
        </a:spcBef>
        <a:buFont typeface="Arial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88454" indent="-457097" algn="l" defTabSz="731357" rtl="0" eaLnBrk="1" latinLnBrk="0" hangingPunct="1">
        <a:spcBef>
          <a:spcPct val="20000"/>
        </a:spcBef>
        <a:buFont typeface="Arial"/>
        <a:buChar char="–"/>
        <a:defRPr sz="4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391" indent="-365679" algn="l" defTabSz="731357" rtl="0" eaLnBrk="1" latinLnBrk="0" hangingPunct="1">
        <a:spcBef>
          <a:spcPct val="20000"/>
        </a:spcBef>
        <a:buFont typeface="Arial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59746" indent="-365679" algn="l" defTabSz="731357" rtl="0" eaLnBrk="1" latinLnBrk="0" hangingPunct="1">
        <a:spcBef>
          <a:spcPct val="20000"/>
        </a:spcBef>
        <a:buFont typeface="Arial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291102" indent="-365679" algn="l" defTabSz="731357" rtl="0" eaLnBrk="1" latinLnBrk="0" hangingPunct="1">
        <a:spcBef>
          <a:spcPct val="20000"/>
        </a:spcBef>
        <a:buFont typeface="Arial"/>
        <a:buChar char="»"/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4022457" indent="-365679" algn="l" defTabSz="731357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753814" indent="-365679" algn="l" defTabSz="731357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485169" indent="-365679" algn="l" defTabSz="731357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6216525" indent="-365679" algn="l" defTabSz="731357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35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1357" algn="l" defTabSz="73135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62712" algn="l" defTabSz="73135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94068" algn="l" defTabSz="73135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25423" algn="l" defTabSz="73135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56780" algn="l" defTabSz="73135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88137" algn="l" defTabSz="73135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19492" algn="l" defTabSz="73135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50848" algn="l" defTabSz="73135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 Box 84"/>
          <p:cNvSpPr txBox="1">
            <a:spLocks noChangeArrowheads="1"/>
          </p:cNvSpPr>
          <p:nvPr/>
        </p:nvSpPr>
        <p:spPr bwMode="auto">
          <a:xfrm>
            <a:off x="140456" y="228601"/>
            <a:ext cx="8241544" cy="762001"/>
          </a:xfrm>
          <a:prstGeom prst="rect">
            <a:avLst/>
          </a:prstGeom>
          <a:solidFill>
            <a:schemeClr val="accent3"/>
          </a:solidFill>
          <a:ln w="57150">
            <a:noFill/>
            <a:miter lim="800000"/>
            <a:headEnd/>
            <a:tailEnd/>
          </a:ln>
          <a:effectLst/>
        </p:spPr>
        <p:txBody>
          <a:bodyPr wrap="square" lIns="91440" tIns="45720" rIns="91440" bIns="45720" anchor="ctr">
            <a:prstTxWarp prst="textNoShape">
              <a:avLst/>
            </a:prstTxWarp>
            <a:noAutofit/>
          </a:bodyPr>
          <a:lstStyle/>
          <a:p>
            <a:pPr marL="50663" indent="-5335" algn="ctr" defTabSz="1462988">
              <a:defRPr/>
            </a:pPr>
            <a:r>
              <a:rPr lang="en-US" sz="4000" i="1" dirty="0" smtClean="0">
                <a:solidFill>
                  <a:schemeClr val="bg1"/>
                </a:solidFill>
                <a:latin typeface="Helvetica"/>
                <a:ea typeface="Arial" pitchFamily="-109" charset="0"/>
                <a:cs typeface="Helvetica"/>
              </a:rPr>
              <a:t>21</a:t>
            </a:r>
            <a:r>
              <a:rPr lang="en-US" sz="4000" i="1" baseline="30000" dirty="0" smtClean="0">
                <a:solidFill>
                  <a:schemeClr val="bg1"/>
                </a:solidFill>
                <a:latin typeface="Helvetica"/>
                <a:ea typeface="Arial" pitchFamily="-109" charset="0"/>
                <a:cs typeface="Helvetica"/>
              </a:rPr>
              <a:t>st</a:t>
            </a:r>
            <a:r>
              <a:rPr lang="en-US" sz="4000" i="1" dirty="0">
                <a:solidFill>
                  <a:schemeClr val="bg1"/>
                </a:solidFill>
                <a:latin typeface="Helvetica"/>
                <a:ea typeface="Arial" pitchFamily="-109" charset="0"/>
                <a:cs typeface="Helvetica"/>
              </a:rPr>
              <a:t>-</a:t>
            </a:r>
            <a:r>
              <a:rPr lang="en-US" sz="4000" i="1" dirty="0" smtClean="0">
                <a:solidFill>
                  <a:schemeClr val="bg1"/>
                </a:solidFill>
                <a:latin typeface="Helvetica"/>
                <a:ea typeface="Arial" pitchFamily="-109" charset="0"/>
                <a:cs typeface="Helvetica"/>
              </a:rPr>
              <a:t>Century Love Poems</a:t>
            </a:r>
            <a:endParaRPr lang="en-US" sz="4000" i="1" dirty="0">
              <a:solidFill>
                <a:schemeClr val="bg1"/>
              </a:solidFill>
              <a:latin typeface="Helvetica"/>
              <a:ea typeface="Arial" pitchFamily="-109" charset="0"/>
              <a:cs typeface="Helvetica"/>
            </a:endParaRPr>
          </a:p>
        </p:txBody>
      </p:sp>
      <p:sp>
        <p:nvSpPr>
          <p:cNvPr id="55" name="Text Box 84"/>
          <p:cNvSpPr txBox="1">
            <a:spLocks noChangeArrowheads="1"/>
          </p:cNvSpPr>
          <p:nvPr/>
        </p:nvSpPr>
        <p:spPr bwMode="auto">
          <a:xfrm>
            <a:off x="8686801" y="228603"/>
            <a:ext cx="6553199" cy="762000"/>
          </a:xfrm>
          <a:prstGeom prst="rect">
            <a:avLst/>
          </a:prstGeom>
          <a:solidFill>
            <a:srgbClr val="504539"/>
          </a:solidFill>
          <a:ln w="57150">
            <a:noFill/>
            <a:miter lim="800000"/>
            <a:headEnd/>
            <a:tailEnd/>
          </a:ln>
          <a:effectLst/>
        </p:spPr>
        <p:txBody>
          <a:bodyPr wrap="square" lIns="91440" tIns="45720" rIns="91440" bIns="45720" anchor="ctr">
            <a:prstTxWarp prst="textNoShape">
              <a:avLst/>
            </a:prstTxWarp>
            <a:noAutofit/>
          </a:bodyPr>
          <a:lstStyle/>
          <a:p>
            <a:pPr marL="50663" indent="-5335" algn="ctr" defTabSz="1462988">
              <a:defRPr/>
            </a:pPr>
            <a:r>
              <a:rPr lang="en-US" sz="2400" dirty="0" smtClean="0">
                <a:solidFill>
                  <a:srgbClr val="FFFFFF"/>
                </a:solidFill>
                <a:latin typeface="Helvetica"/>
                <a:ea typeface="Arial" pitchFamily="-109" charset="0"/>
                <a:cs typeface="Helvetica"/>
              </a:rPr>
              <a:t>Sample Poem</a:t>
            </a:r>
            <a:endParaRPr lang="en-US" sz="2400" dirty="0">
              <a:solidFill>
                <a:srgbClr val="FFFFFF"/>
              </a:solidFill>
              <a:latin typeface="Helvetica"/>
              <a:ea typeface="Arial" pitchFamily="-109" charset="0"/>
              <a:cs typeface="Helvetica"/>
            </a:endParaRPr>
          </a:p>
        </p:txBody>
      </p:sp>
      <p:pic>
        <p:nvPicPr>
          <p:cNvPr id="5" name="Content Placeholder 4" descr="Goblin Market poster (creative)-1.jpg"/>
          <p:cNvPicPr>
            <a:picLocks noGrp="1" noChangeAspect="1"/>
          </p:cNvPicPr>
          <p:nvPr>
            <p:ph sz="quarter" idx="10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81" r="-238"/>
          <a:stretch/>
        </p:blipFill>
        <p:spPr/>
      </p:pic>
      <p:pic>
        <p:nvPicPr>
          <p:cNvPr id="6" name="Content Placeholder 5" descr="Goblin Market poster (creative)-1.jpg"/>
          <p:cNvPicPr>
            <a:picLocks noGrp="1" noChangeAspect="1"/>
          </p:cNvPicPr>
          <p:nvPr>
            <p:ph sz="quarter" idx="1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" r="50457"/>
          <a:stretch/>
        </p:blipFill>
        <p:spPr/>
      </p:pic>
      <p:sp>
        <p:nvSpPr>
          <p:cNvPr id="7" name="TextBox 6"/>
          <p:cNvSpPr txBox="1"/>
          <p:nvPr/>
        </p:nvSpPr>
        <p:spPr>
          <a:xfrm>
            <a:off x="140456" y="4495800"/>
            <a:ext cx="2526544" cy="167640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no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A Literary Journal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1800" dirty="0" smtClean="0">
                <a:solidFill>
                  <a:schemeClr val="bg1"/>
                </a:solidFill>
              </a:rPr>
              <a:t>Edited by </a:t>
            </a:r>
          </a:p>
          <a:p>
            <a:r>
              <a:rPr lang="en-US" sz="1800" dirty="0" smtClean="0">
                <a:solidFill>
                  <a:schemeClr val="bg1"/>
                </a:solidFill>
              </a:rPr>
              <a:t>Jackson and Anders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12633</TotalTime>
  <Words>15</Words>
  <Application>Microsoft Macintosh PowerPoint</Application>
  <PresentationFormat>Custom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lccsupport</dc:creator>
  <cp:lastModifiedBy>Leeann Hunter</cp:lastModifiedBy>
  <cp:revision>224</cp:revision>
  <cp:lastPrinted>2010-01-13T13:28:47Z</cp:lastPrinted>
  <dcterms:created xsi:type="dcterms:W3CDTF">2011-02-28T18:00:14Z</dcterms:created>
  <dcterms:modified xsi:type="dcterms:W3CDTF">2016-04-27T21:19:46Z</dcterms:modified>
</cp:coreProperties>
</file>