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15544800" cy="10058400"/>
  <p:notesSz cx="9296400" cy="7010400"/>
  <p:defaultTextStyle>
    <a:defPPr>
      <a:defRPr lang="en-US"/>
    </a:defPPr>
    <a:lvl1pPr marL="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clrMru>
    <a:srgbClr val="FBB243"/>
    <a:srgbClr val="D0A864"/>
    <a:srgbClr val="FFDFA1"/>
    <a:srgbClr val="FFC936"/>
    <a:srgbClr val="F0B237"/>
    <a:srgbClr val="FFB544"/>
    <a:srgbClr val="FF6600"/>
    <a:srgbClr val="FFD673"/>
    <a:srgbClr val="FBD270"/>
    <a:srgbClr val="F5C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000" autoAdjust="0"/>
    <p:restoredTop sz="95017" autoAdjust="0"/>
  </p:normalViewPr>
  <p:slideViewPr>
    <p:cSldViewPr snapToObjects="1" showGuides="1">
      <p:cViewPr>
        <p:scale>
          <a:sx n="99" d="100"/>
          <a:sy n="99" d="100"/>
        </p:scale>
        <p:origin x="-80" y="-54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34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33BDBD-7EE3-F641-984A-0C1CAA0E38F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C97699-E5D6-624F-A638-19F2D168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FE7C60-C9E4-594D-A85E-EFEAF1A71D2A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16200" y="525463"/>
            <a:ext cx="40640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50EB7C-6B52-C244-9751-88D4D1979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73135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46271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19406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925423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656780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388137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5119492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850848" algn="l" defTabSz="731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4"/>
            <a:ext cx="349758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4"/>
            <a:ext cx="1023366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6AB2A"/>
              </a:buClr>
              <a:buFont typeface="Wingdings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6"/>
            <a:ext cx="13213080" cy="199771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3"/>
            <a:ext cx="13213080" cy="2200276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3135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71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254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56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881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1194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508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3"/>
            <a:ext cx="6865620" cy="6638079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3"/>
            <a:ext cx="6865620" cy="6638079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1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1" y="2251501"/>
            <a:ext cx="6868320" cy="93831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1" y="3189819"/>
            <a:ext cx="6868320" cy="5795222"/>
          </a:xfr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7" y="2251501"/>
            <a:ext cx="6871018" cy="93831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357" indent="0">
              <a:buNone/>
              <a:defRPr sz="3100" b="1"/>
            </a:lvl2pPr>
            <a:lvl3pPr marL="1462712" indent="0">
              <a:buNone/>
              <a:defRPr sz="2900" b="1"/>
            </a:lvl3pPr>
            <a:lvl4pPr marL="2194068" indent="0">
              <a:buNone/>
              <a:defRPr sz="2600" b="1"/>
            </a:lvl4pPr>
            <a:lvl5pPr marL="2925423" indent="0">
              <a:buNone/>
              <a:defRPr sz="2600" b="1"/>
            </a:lvl5pPr>
            <a:lvl6pPr marL="3656780" indent="0">
              <a:buNone/>
              <a:defRPr sz="2600" b="1"/>
            </a:lvl6pPr>
            <a:lvl7pPr marL="4388137" indent="0">
              <a:buNone/>
              <a:defRPr sz="2600" b="1"/>
            </a:lvl7pPr>
            <a:lvl8pPr marL="5119492" indent="0">
              <a:buNone/>
              <a:defRPr sz="2600" b="1"/>
            </a:lvl8pPr>
            <a:lvl9pPr marL="5850848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7" y="3189819"/>
            <a:ext cx="6871018" cy="5795222"/>
          </a:xfrm>
        </p:spPr>
        <p:txBody>
          <a:bodyPr/>
          <a:lstStyle>
            <a:lvl1pPr>
              <a:defRPr sz="39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4" y="400475"/>
            <a:ext cx="5114132" cy="170434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4"/>
            <a:ext cx="8689975" cy="8584567"/>
          </a:xfrm>
        </p:spPr>
        <p:txBody>
          <a:bodyPr/>
          <a:lstStyle>
            <a:lvl1pPr>
              <a:defRPr sz="5200"/>
            </a:lvl1pPr>
            <a:lvl2pPr>
              <a:defRPr sz="4600"/>
            </a:lvl2pPr>
            <a:lvl3pPr>
              <a:defRPr sz="39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4" y="2104815"/>
            <a:ext cx="5114132" cy="6880226"/>
          </a:xfr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2"/>
            <a:ext cx="9326880" cy="83121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357" indent="0">
              <a:buNone/>
              <a:defRPr sz="4600"/>
            </a:lvl2pPr>
            <a:lvl3pPr marL="1462712" indent="0">
              <a:buNone/>
              <a:defRPr sz="3900"/>
            </a:lvl3pPr>
            <a:lvl4pPr marL="2194068" indent="0">
              <a:buNone/>
              <a:defRPr sz="3100"/>
            </a:lvl4pPr>
            <a:lvl5pPr marL="2925423" indent="0">
              <a:buNone/>
              <a:defRPr sz="3100"/>
            </a:lvl5pPr>
            <a:lvl6pPr marL="3656780" indent="0">
              <a:buNone/>
              <a:defRPr sz="3100"/>
            </a:lvl6pPr>
            <a:lvl7pPr marL="4388137" indent="0">
              <a:buNone/>
              <a:defRPr sz="3100"/>
            </a:lvl7pPr>
            <a:lvl8pPr marL="5119492" indent="0">
              <a:buNone/>
              <a:defRPr sz="3100"/>
            </a:lvl8pPr>
            <a:lvl9pPr marL="5850848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8"/>
            <a:ext cx="9326880" cy="1180464"/>
          </a:xfrm>
        </p:spPr>
        <p:txBody>
          <a:bodyPr/>
          <a:lstStyle>
            <a:lvl1pPr marL="0" indent="0">
              <a:buNone/>
              <a:defRPr sz="2100"/>
            </a:lvl1pPr>
            <a:lvl2pPr marL="731357" indent="0">
              <a:buNone/>
              <a:defRPr sz="1800"/>
            </a:lvl2pPr>
            <a:lvl3pPr marL="1462712" indent="0">
              <a:buNone/>
              <a:defRPr sz="1700"/>
            </a:lvl3pPr>
            <a:lvl4pPr marL="2194068" indent="0">
              <a:buNone/>
              <a:defRPr sz="1600"/>
            </a:lvl4pPr>
            <a:lvl5pPr marL="2925423" indent="0">
              <a:buNone/>
              <a:defRPr sz="1600"/>
            </a:lvl5pPr>
            <a:lvl6pPr marL="3656780" indent="0">
              <a:buNone/>
              <a:defRPr sz="1600"/>
            </a:lvl6pPr>
            <a:lvl7pPr marL="4388137" indent="0">
              <a:buNone/>
              <a:defRPr sz="1600"/>
            </a:lvl7pPr>
            <a:lvl8pPr marL="5119492" indent="0">
              <a:buNone/>
              <a:defRPr sz="1600"/>
            </a:lvl8pPr>
            <a:lvl9pPr marL="5850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272" tIns="73137" rIns="146272" bIns="731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3"/>
            <a:ext cx="13990320" cy="6638079"/>
          </a:xfrm>
          <a:prstGeom prst="rect">
            <a:avLst/>
          </a:prstGeom>
        </p:spPr>
        <p:txBody>
          <a:bodyPr vert="horz" lIns="146272" tIns="73137" rIns="146272" bIns="731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9"/>
            <a:ext cx="3627120" cy="535517"/>
          </a:xfrm>
          <a:prstGeom prst="rect">
            <a:avLst/>
          </a:prstGeom>
        </p:spPr>
        <p:txBody>
          <a:bodyPr vert="horz" lIns="146272" tIns="73137" rIns="146272" bIns="7313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3EB6-8886-CA49-A5C2-9A44CB8A3CA2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9"/>
            <a:ext cx="4922520" cy="535517"/>
          </a:xfrm>
          <a:prstGeom prst="rect">
            <a:avLst/>
          </a:prstGeom>
        </p:spPr>
        <p:txBody>
          <a:bodyPr vert="horz" lIns="146272" tIns="73137" rIns="146272" bIns="7313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9"/>
            <a:ext cx="3627120" cy="535517"/>
          </a:xfrm>
          <a:prstGeom prst="rect">
            <a:avLst/>
          </a:prstGeom>
        </p:spPr>
        <p:txBody>
          <a:bodyPr vert="horz" lIns="146272" tIns="73137" rIns="146272" bIns="7313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67688-5AE2-AC49-AD69-31A7BC048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357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17" indent="-548517" algn="l" defTabSz="731357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454" indent="-457097" algn="l" defTabSz="731357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391" indent="-365679" algn="l" defTabSz="731357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746" indent="-365679" algn="l" defTabSz="731357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102" indent="-365679" algn="l" defTabSz="731357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457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53814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169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16525" indent="-365679" algn="l" defTabSz="731357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5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71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06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423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6780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137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492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0848" algn="l" defTabSz="7313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40456" y="127433"/>
            <a:ext cx="15242540" cy="104604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accent3"/>
            </a:solidFill>
          </a:ln>
        </p:spPr>
        <p:txBody>
          <a:bodyPr wrap="square" lIns="131298" tIns="65649" rIns="131298" bIns="65649" rtlCol="0">
            <a:no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Helvetica"/>
                <a:cs typeface="Helvetica"/>
              </a:rPr>
              <a:t>Title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Helvetica"/>
                <a:cs typeface="Helvetica"/>
              </a:rPr>
              <a:t>Byline</a:t>
            </a:r>
            <a:endParaRPr lang="en-US" sz="23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0456" y="1299210"/>
            <a:ext cx="4868424" cy="8620774"/>
            <a:chOff x="64642" y="1494783"/>
            <a:chExt cx="3135096" cy="5989042"/>
          </a:xfrm>
        </p:grpSpPr>
        <p:sp>
          <p:nvSpPr>
            <p:cNvPr id="45" name="Text Box 84"/>
            <p:cNvSpPr txBox="1">
              <a:spLocks noChangeArrowheads="1"/>
            </p:cNvSpPr>
            <p:nvPr/>
          </p:nvSpPr>
          <p:spPr bwMode="auto">
            <a:xfrm>
              <a:off x="64642" y="1813839"/>
              <a:ext cx="3135096" cy="1506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/>
                <a:t> </a:t>
              </a:r>
              <a:r>
                <a:rPr lang="en-US" sz="1600" dirty="0" smtClean="0">
                  <a:ea typeface="Arial" pitchFamily="-109" charset="0"/>
                  <a:cs typeface="Times New Roman"/>
                </a:rPr>
                <a:t>Text / graphic</a:t>
              </a:r>
              <a:endParaRPr lang="en-US" sz="1600" dirty="0">
                <a:ea typeface="Arial" pitchFamily="-109" charset="0"/>
                <a:cs typeface="Times New Roman"/>
              </a:endParaRPr>
            </a:p>
          </p:txBody>
        </p:sp>
        <p:sp>
          <p:nvSpPr>
            <p:cNvPr id="46" name="Text Box 84"/>
            <p:cNvSpPr txBox="1">
              <a:spLocks noChangeArrowheads="1"/>
            </p:cNvSpPr>
            <p:nvPr/>
          </p:nvSpPr>
          <p:spPr bwMode="auto">
            <a:xfrm>
              <a:off x="64642" y="1494783"/>
              <a:ext cx="3135096" cy="323849"/>
            </a:xfrm>
            <a:prstGeom prst="rect">
              <a:avLst/>
            </a:prstGeom>
            <a:solidFill>
              <a:srgbClr val="753E2A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>
                  <a:solidFill>
                    <a:schemeClr val="bg1"/>
                  </a:solidFill>
                  <a:latin typeface="Helvetica"/>
                  <a:ea typeface="Arial" pitchFamily="-109" charset="0"/>
                  <a:cs typeface="Helvetica"/>
                </a:rPr>
                <a:t>Objective</a:t>
              </a:r>
              <a:endParaRPr lang="en-US" sz="1700" dirty="0">
                <a:solidFill>
                  <a:schemeClr val="bg1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  <p:sp>
          <p:nvSpPr>
            <p:cNvPr id="50" name="Text Box 84"/>
            <p:cNvSpPr txBox="1">
              <a:spLocks noChangeArrowheads="1"/>
            </p:cNvSpPr>
            <p:nvPr/>
          </p:nvSpPr>
          <p:spPr bwMode="auto">
            <a:xfrm>
              <a:off x="64642" y="3320000"/>
              <a:ext cx="3135096" cy="323849"/>
            </a:xfrm>
            <a:prstGeom prst="rect">
              <a:avLst/>
            </a:prstGeom>
            <a:solidFill>
              <a:srgbClr val="753E2A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Section Title</a:t>
              </a:r>
              <a:endParaRPr lang="en-US" sz="1800" dirty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  <p:sp>
          <p:nvSpPr>
            <p:cNvPr id="41" name="Text Box 84"/>
            <p:cNvSpPr txBox="1">
              <a:spLocks noChangeArrowheads="1"/>
            </p:cNvSpPr>
            <p:nvPr/>
          </p:nvSpPr>
          <p:spPr bwMode="auto">
            <a:xfrm>
              <a:off x="70458" y="3643849"/>
              <a:ext cx="3129280" cy="38399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45329" defTabSz="1462988">
                <a:defRPr/>
              </a:pPr>
              <a:r>
                <a:rPr lang="en-US" sz="1600" dirty="0">
                  <a:ea typeface="Arial" pitchFamily="-109" charset="0"/>
                  <a:cs typeface="Times New Roman"/>
                </a:rPr>
                <a:t>Text / graphic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81600" y="1299210"/>
            <a:ext cx="5181600" cy="8602199"/>
            <a:chOff x="64642" y="1494783"/>
            <a:chExt cx="3135384" cy="5989042"/>
          </a:xfrm>
        </p:grpSpPr>
        <p:sp>
          <p:nvSpPr>
            <p:cNvPr id="55" name="Text Box 84"/>
            <p:cNvSpPr txBox="1">
              <a:spLocks noChangeArrowheads="1"/>
            </p:cNvSpPr>
            <p:nvPr/>
          </p:nvSpPr>
          <p:spPr bwMode="auto">
            <a:xfrm>
              <a:off x="64642" y="1494783"/>
              <a:ext cx="3135384" cy="323849"/>
            </a:xfrm>
            <a:prstGeom prst="rect">
              <a:avLst/>
            </a:prstGeom>
            <a:solidFill>
              <a:srgbClr val="753E2A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Section Title</a:t>
              </a:r>
              <a:endParaRPr lang="en-US" sz="1800" dirty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  <p:sp>
          <p:nvSpPr>
            <p:cNvPr id="56" name="Text Box 84"/>
            <p:cNvSpPr txBox="1">
              <a:spLocks noChangeArrowheads="1"/>
            </p:cNvSpPr>
            <p:nvPr/>
          </p:nvSpPr>
          <p:spPr bwMode="auto">
            <a:xfrm>
              <a:off x="64642" y="1819332"/>
              <a:ext cx="3135096" cy="317423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50663" indent="-5335" defTabSz="1462988">
                <a:defRPr/>
              </a:pPr>
              <a:r>
                <a:rPr lang="en-US" sz="1600" dirty="0">
                  <a:ea typeface="Arial" pitchFamily="-109" charset="0"/>
                  <a:cs typeface="Arial" pitchFamily="-109" charset="0"/>
                </a:rPr>
                <a:t>Text / graphic</a:t>
              </a:r>
            </a:p>
          </p:txBody>
        </p:sp>
        <p:sp>
          <p:nvSpPr>
            <p:cNvPr id="58" name="Text Box 84"/>
            <p:cNvSpPr txBox="1">
              <a:spLocks noChangeArrowheads="1"/>
            </p:cNvSpPr>
            <p:nvPr/>
          </p:nvSpPr>
          <p:spPr bwMode="auto">
            <a:xfrm>
              <a:off x="64642" y="5317421"/>
              <a:ext cx="3135384" cy="21664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50663" indent="-5335" defTabSz="1462988">
                <a:defRPr/>
              </a:pPr>
              <a:r>
                <a:rPr lang="en-US" sz="1600" dirty="0">
                  <a:ea typeface="Arial" pitchFamily="-109" charset="0"/>
                  <a:cs typeface="Times New Roman"/>
                </a:rPr>
                <a:t>Text / graphic</a:t>
              </a:r>
              <a:endParaRPr lang="en-US" sz="1600" dirty="0">
                <a:solidFill>
                  <a:srgbClr val="000000"/>
                </a:solidFill>
                <a:ea typeface="Arial" pitchFamily="-109" charset="0"/>
                <a:cs typeface="Times New Roman"/>
              </a:endParaRPr>
            </a:p>
          </p:txBody>
        </p:sp>
        <p:sp>
          <p:nvSpPr>
            <p:cNvPr id="59" name="Text Box 84"/>
            <p:cNvSpPr txBox="1">
              <a:spLocks noChangeArrowheads="1"/>
            </p:cNvSpPr>
            <p:nvPr/>
          </p:nvSpPr>
          <p:spPr bwMode="auto">
            <a:xfrm>
              <a:off x="64642" y="4993571"/>
              <a:ext cx="3135384" cy="323850"/>
            </a:xfrm>
            <a:prstGeom prst="rect">
              <a:avLst/>
            </a:prstGeom>
            <a:solidFill>
              <a:srgbClr val="753E2A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Section Title</a:t>
              </a:r>
              <a:endParaRPr lang="en-US" sz="1800" dirty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515750" y="1299210"/>
            <a:ext cx="4867245" cy="8620773"/>
            <a:chOff x="66437" y="1494783"/>
            <a:chExt cx="3133301" cy="5989042"/>
          </a:xfrm>
        </p:grpSpPr>
        <p:sp>
          <p:nvSpPr>
            <p:cNvPr id="61" name="Text Box 84"/>
            <p:cNvSpPr txBox="1">
              <a:spLocks noChangeArrowheads="1"/>
            </p:cNvSpPr>
            <p:nvPr/>
          </p:nvSpPr>
          <p:spPr bwMode="auto">
            <a:xfrm>
              <a:off x="66437" y="1813839"/>
              <a:ext cx="3133301" cy="19902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50663" indent="-5335" defTabSz="1462988">
                <a:defRPr/>
              </a:pPr>
              <a:r>
                <a:rPr lang="en-US" sz="1300" dirty="0">
                  <a:ea typeface="Arial" pitchFamily="-109" charset="0"/>
                  <a:cs typeface="Times New Roman"/>
                </a:rPr>
                <a:t>  </a:t>
              </a:r>
              <a:r>
                <a:rPr lang="en-US" sz="1600" dirty="0">
                  <a:ea typeface="Arial" pitchFamily="-109" charset="0"/>
                  <a:cs typeface="Times New Roman"/>
                </a:rPr>
                <a:t>Text / graphic</a:t>
              </a:r>
            </a:p>
          </p:txBody>
        </p:sp>
        <p:sp>
          <p:nvSpPr>
            <p:cNvPr id="62" name="Text Box 84"/>
            <p:cNvSpPr txBox="1">
              <a:spLocks noChangeArrowheads="1"/>
            </p:cNvSpPr>
            <p:nvPr/>
          </p:nvSpPr>
          <p:spPr bwMode="auto">
            <a:xfrm>
              <a:off x="66437" y="1494783"/>
              <a:ext cx="3133301" cy="3238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Section Title</a:t>
              </a:r>
              <a:endParaRPr lang="en-US" sz="1800" dirty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  <p:sp>
          <p:nvSpPr>
            <p:cNvPr id="63" name="Text Box 84"/>
            <p:cNvSpPr txBox="1">
              <a:spLocks noChangeArrowheads="1"/>
            </p:cNvSpPr>
            <p:nvPr/>
          </p:nvSpPr>
          <p:spPr bwMode="auto">
            <a:xfrm>
              <a:off x="66437" y="4127976"/>
              <a:ext cx="3133301" cy="187975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50663" indent="-5335" defTabSz="1462988">
                <a:defRPr/>
              </a:pPr>
              <a:r>
                <a:rPr lang="en-US" sz="1600" dirty="0">
                  <a:ea typeface="Arial" pitchFamily="-109" charset="0"/>
                  <a:cs typeface="Times New Roman"/>
                </a:rPr>
                <a:t>Text / graphic</a:t>
              </a:r>
            </a:p>
          </p:txBody>
        </p:sp>
        <p:sp>
          <p:nvSpPr>
            <p:cNvPr id="64" name="Text Box 84"/>
            <p:cNvSpPr txBox="1">
              <a:spLocks noChangeArrowheads="1"/>
            </p:cNvSpPr>
            <p:nvPr/>
          </p:nvSpPr>
          <p:spPr bwMode="auto">
            <a:xfrm>
              <a:off x="66437" y="3804126"/>
              <a:ext cx="3133301" cy="323849"/>
            </a:xfrm>
            <a:prstGeom prst="rect">
              <a:avLst/>
            </a:prstGeom>
            <a:solidFill>
              <a:srgbClr val="753E2A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 smtClean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Section Title</a:t>
              </a:r>
              <a:endParaRPr lang="en-US" sz="1800" dirty="0">
                <a:solidFill>
                  <a:srgbClr val="FFFFFF"/>
                </a:solidFill>
                <a:latin typeface="Helvetica"/>
                <a:ea typeface="Arial" pitchFamily="-109" charset="0"/>
                <a:cs typeface="Helvetica"/>
              </a:endParaRPr>
            </a:p>
          </p:txBody>
        </p:sp>
        <p:sp>
          <p:nvSpPr>
            <p:cNvPr id="65" name="Text Box 84"/>
            <p:cNvSpPr txBox="1">
              <a:spLocks noChangeArrowheads="1"/>
            </p:cNvSpPr>
            <p:nvPr/>
          </p:nvSpPr>
          <p:spPr bwMode="auto">
            <a:xfrm>
              <a:off x="66437" y="6331583"/>
              <a:ext cx="3133301" cy="115224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>
              <a:prstTxWarp prst="textNoShape">
                <a:avLst/>
              </a:prstTxWarp>
              <a:noAutofit/>
            </a:bodyPr>
            <a:lstStyle/>
            <a:p>
              <a:pPr marL="50663" indent="-5335" defTabSz="1462988">
                <a:defRPr/>
              </a:pPr>
              <a:r>
                <a:rPr lang="en-US" sz="1100" dirty="0">
                  <a:ea typeface="Arial" pitchFamily="-109" charset="0"/>
                  <a:cs typeface="Arial" pitchFamily="-109" charset="0"/>
                </a:rPr>
                <a:t>References</a:t>
              </a:r>
              <a:endParaRPr lang="en-US" sz="1000" dirty="0">
                <a:ea typeface="Arial" pitchFamily="-109" charset="0"/>
                <a:cs typeface="Arial" pitchFamily="-109" charset="0"/>
              </a:endParaRPr>
            </a:p>
          </p:txBody>
        </p:sp>
        <p:sp>
          <p:nvSpPr>
            <p:cNvPr id="66" name="Text Box 84"/>
            <p:cNvSpPr txBox="1">
              <a:spLocks noChangeArrowheads="1"/>
            </p:cNvSpPr>
            <p:nvPr/>
          </p:nvSpPr>
          <p:spPr bwMode="auto">
            <a:xfrm>
              <a:off x="66437" y="6007734"/>
              <a:ext cx="3133301" cy="3238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square" lIns="91440" tIns="45720" rIns="91440" bIns="45720" anchor="ctr">
              <a:prstTxWarp prst="textNoShape">
                <a:avLst/>
              </a:prstTxWarp>
              <a:noAutofit/>
            </a:bodyPr>
            <a:lstStyle/>
            <a:p>
              <a:pPr marL="50663" indent="-5335" algn="ctr" defTabSz="1462988">
                <a:defRPr/>
              </a:pPr>
              <a:r>
                <a:rPr lang="en-US" sz="1800" dirty="0">
                  <a:solidFill>
                    <a:srgbClr val="FFFFFF"/>
                  </a:solidFill>
                  <a:latin typeface="Helvetica"/>
                  <a:ea typeface="Arial" pitchFamily="-109" charset="0"/>
                  <a:cs typeface="Helvetica"/>
                </a:rPr>
                <a:t>References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12617</TotalTime>
  <Words>31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lccsupport</dc:creator>
  <cp:lastModifiedBy>Leeann Hunter</cp:lastModifiedBy>
  <cp:revision>221</cp:revision>
  <cp:lastPrinted>2010-01-13T13:28:47Z</cp:lastPrinted>
  <dcterms:created xsi:type="dcterms:W3CDTF">2011-02-28T18:00:14Z</dcterms:created>
  <dcterms:modified xsi:type="dcterms:W3CDTF">2016-04-27T21:25:47Z</dcterms:modified>
</cp:coreProperties>
</file>