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3080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2930" y="0"/>
            <a:ext cx="5657850" cy="40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4267200"/>
            <a:ext cx="5657850" cy="2032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6299200"/>
            <a:ext cx="5143500" cy="13208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429250" cy="5181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914402"/>
            <a:ext cx="1371600" cy="72135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100" y="914401"/>
            <a:ext cx="4286250" cy="65024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2930" y="0"/>
            <a:ext cx="5657850" cy="40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368800"/>
            <a:ext cx="5657850" cy="22352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6604000"/>
            <a:ext cx="5143500" cy="1219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12801"/>
            <a:ext cx="2743200" cy="5023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812801"/>
            <a:ext cx="2743200" cy="5023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14" y="812800"/>
            <a:ext cx="2743200" cy="85301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14" y="1772352"/>
            <a:ext cx="2743200" cy="4064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864" y="812800"/>
            <a:ext cx="2743200" cy="85301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1772352"/>
            <a:ext cx="2743200" cy="4064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9214" y="1665816"/>
            <a:ext cx="27432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83864" y="1665816"/>
            <a:ext cx="27432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5088636" cy="21336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149" y="609600"/>
            <a:ext cx="3446201" cy="54863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609600"/>
            <a:ext cx="2005243" cy="5486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46646" y="3353263"/>
            <a:ext cx="5080000" cy="119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4" y="6096000"/>
            <a:ext cx="5088636" cy="21336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930" y="609600"/>
            <a:ext cx="5657850" cy="38608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794" y="4673600"/>
            <a:ext cx="5543550" cy="10731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5086350" cy="2133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914400"/>
            <a:ext cx="5657850" cy="518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6300" y="8278369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81EA898-0E5C-F943-B192-DAABA8A8C36D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8278369"/>
            <a:ext cx="365540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7583425"/>
            <a:ext cx="5715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F483C81-8CD3-2A45-8522-0A88C29ED3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2930" y="0"/>
            <a:ext cx="5657850" cy="5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Guide to Rhetorical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Guides Created By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Center for Media Literacy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Lisa Ede (</a:t>
            </a:r>
            <a:r>
              <a:rPr lang="en-US" i="1" dirty="0"/>
              <a:t>The Academic Writer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</a:t>
            </a:r>
            <a:r>
              <a:rPr lang="en-US" dirty="0" smtClean="0"/>
              <a:t>.)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54727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KeyQuestionsMediaL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0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an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656744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9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660443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647869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64841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00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12</TotalTime>
  <Words>24</Words>
  <Application>Microsoft Macintosh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NewsPrint</vt:lpstr>
      <vt:lpstr>Quick Guide to Rhetorical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 to Rhetorical Analysis</dc:title>
  <dc:creator>leeann.hunter</dc:creator>
  <cp:lastModifiedBy>leeann.hunter</cp:lastModifiedBy>
  <cp:revision>4</cp:revision>
  <dcterms:created xsi:type="dcterms:W3CDTF">2013-01-25T17:25:56Z</dcterms:created>
  <dcterms:modified xsi:type="dcterms:W3CDTF">2013-01-25T17:38:35Z</dcterms:modified>
</cp:coreProperties>
</file>